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  <p:sldMasterId id="2147483684" r:id="rId3"/>
  </p:sldMasterIdLst>
  <p:notesMasterIdLst>
    <p:notesMasterId r:id="rId24"/>
  </p:notesMasterIdLst>
  <p:sldIdLst>
    <p:sldId id="256" r:id="rId4"/>
    <p:sldId id="276" r:id="rId5"/>
    <p:sldId id="260" r:id="rId6"/>
    <p:sldId id="257" r:id="rId7"/>
    <p:sldId id="258" r:id="rId8"/>
    <p:sldId id="261" r:id="rId9"/>
    <p:sldId id="264" r:id="rId10"/>
    <p:sldId id="263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74" r:id="rId20"/>
    <p:sldId id="262" r:id="rId21"/>
    <p:sldId id="259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jp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4222C-7563-4B1E-8512-132FE033EE1E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029B32-3D67-4C0F-A324-6E9378D2729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3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A61B2-0FD4-46BE-9A9C-EF1A0AEDDF00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28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5C3EB-4F81-4B00-BD93-B130FF16BCE6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19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3B962-544B-466E-B395-9CBA5AA819CD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77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FEB5D3-2AFC-48BE-AE8D-FB49DD9566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DB52F02-EDA7-460C-9024-62CBAC824F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2BB05D-4ACC-4C03-B306-094FAE8E4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A61B2-0FD4-46BE-9A9C-EF1A0AEDDF00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03C01E-10F5-4906-92E1-99087CFCD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D23BCF-A6AC-4BF5-B646-904F32930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41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CA384F-0754-4D78-B8B5-377F9910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3E8A5A-96F0-4969-9379-1785B3FA9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5E0A72-3D6C-4B80-807D-4864B379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7A1AC3-85E7-4BD5-855B-70AF7D3E0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F18942-05CF-4D7C-B010-9772224D1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702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6889F-5D0F-414E-B14D-E7BC3F3BB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E5F515-E4CB-4625-A0F3-8CF4E4C81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DAF37A-6651-458F-95B0-7555B8521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5897-66C4-4D3E-AAFD-5318625E6AF6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B6C43F-70F3-41A2-97FF-4D7323108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FB461E-1FE3-4B42-A12C-AF039AF71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10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BE7BBA-5D3D-4340-971D-6F90AF25B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B6218F-71DB-40BF-A3D4-C65CC81CA9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FEA6935-5C9A-491D-A7FC-E0E288CDE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0B7F764-8FB1-4D63-94C9-0E2FC7979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B0DDE-1421-42A9-88EB-A469231FBEEC}" type="datetime1">
              <a:rPr lang="de-AT" smtClean="0"/>
              <a:t>19.01.2021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93A848-A687-4AC6-8BE2-1A0E2A16F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C760357-9034-4A7D-B1C2-14F38F42B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88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3ECE7-D5D5-4F64-A039-08C740546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2844FF-2E76-4A01-92A7-7B303A294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9F57F9-2081-4F21-B5F3-EE872C672D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87D5B6-CE65-4642-B959-CB7F568263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D0DB598-41A3-4754-984D-15546A6A2D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CC34E7D-CFC7-401E-97AD-F4FD2858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E8B2F-A69A-48B1-95A8-C7E85A1E5D4C}" type="datetime1">
              <a:rPr lang="de-AT" smtClean="0"/>
              <a:t>19.01.2021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7E02D93-0216-4AFC-86F9-78B102D3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95C20FB-84F4-449C-AB4E-57F16DD12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225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13D566-3CAA-40AC-B047-89D61AAE0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B1E8F48-B97B-4E99-AFBF-A8F9AECA6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B06D-9DF7-4373-9BBB-1266FB35E642}" type="datetime1">
              <a:rPr lang="de-AT" smtClean="0"/>
              <a:t>19.01.2021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A06B983-3054-4FF4-BF2D-6B4BBF5B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CDB5C2B-40E2-4C5F-8B4A-28504FF5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332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5A71C18-9BB6-4A33-971E-0173A7449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D6D90-23FC-4284-BCC5-28B06550354E}" type="datetime1">
              <a:rPr lang="de-AT" smtClean="0"/>
              <a:t>19.01.2021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5825A6F-3ACE-43A8-BFF8-BC07EF78F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19745F-EEA1-4AD1-8C57-871BAC72F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2914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3CF55B-9213-4208-BA76-5F5C1D9F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F7B6BB-DCDC-4708-8C4E-EF2BB863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8219B8-1F1A-4725-9DF4-DA17E2442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142B0B-C491-4277-A00D-5F27128A3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0B6C-AE0A-456E-93E3-77E214E3E31F}" type="datetime1">
              <a:rPr lang="de-AT" smtClean="0"/>
              <a:t>19.01.2021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FFF2EE-C731-4B52-9BDA-F5E6808F8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574DABF-48CA-445E-9618-B40D9A58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375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976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B3AB61-B2E5-474C-A9EA-54083E61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A64D02B-6390-4324-B02A-324443182A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D395A1-1FF9-4542-9EB3-C8701FF7D9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867A6F3-B5C2-41BB-A0FE-D30DE8DB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0CD1-9326-4633-992D-9FBB6B74DE40}" type="datetime1">
              <a:rPr lang="de-AT" smtClean="0"/>
              <a:t>19.01.2021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1D844D-71D2-492F-A5C9-9A5075040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BCF42D-1668-46FA-8F62-D0946C4AC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078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C9063-1D77-4ACD-8AA9-522DFF829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32E9543-FF4A-4D66-B269-C556F4DEAA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6BA8B6D-FEDA-411F-808B-0E99F2D1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5C3EB-4F81-4B00-BD93-B130FF16BCE6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BB85D1-20EA-4F0E-B3C2-2C6BAE7AA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B8942F-0E46-4E17-A17A-10545824A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298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E5A28D1-2A33-449A-9419-0507774DBE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725D01-4579-4E3C-9DC2-986156907C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C0B115-3AB2-4A79-A91E-F7FDC01E3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3B962-544B-466E-B395-9CBA5AA819CD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2542E7-E57C-464F-8E25-459245BE6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B50565-5F80-48D2-9CA3-319111E9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136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FEB5D3-2AFC-48BE-AE8D-FB49DD9566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DB52F02-EDA7-460C-9024-62CBAC824F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2BB05D-4ACC-4C03-B306-094FAE8E4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A61B2-0FD4-46BE-9A9C-EF1A0AEDDF00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03C01E-10F5-4906-92E1-99087CFCD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D23BCF-A6AC-4BF5-B646-904F32930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298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CA384F-0754-4D78-B8B5-377F9910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3E8A5A-96F0-4969-9379-1785B3FA9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5E0A72-3D6C-4B80-807D-4864B379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7A1AC3-85E7-4BD5-855B-70AF7D3E0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F18942-05CF-4D7C-B010-9772224D1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729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6889F-5D0F-414E-B14D-E7BC3F3BB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E5F515-E4CB-4625-A0F3-8CF4E4C81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DAF37A-6651-458F-95B0-7555B8521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5897-66C4-4D3E-AAFD-5318625E6AF6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B6C43F-70F3-41A2-97FF-4D7323108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FB461E-1FE3-4B42-A12C-AF039AF71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458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BE7BBA-5D3D-4340-971D-6F90AF25B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B6218F-71DB-40BF-A3D4-C65CC81CA9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FEA6935-5C9A-491D-A7FC-E0E288CDE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0B7F764-8FB1-4D63-94C9-0E2FC7979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B0DDE-1421-42A9-88EB-A469231FBEEC}" type="datetime1">
              <a:rPr lang="de-AT" smtClean="0"/>
              <a:t>19.01.2021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93A848-A687-4AC6-8BE2-1A0E2A16F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C760357-9034-4A7D-B1C2-14F38F42B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562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3ECE7-D5D5-4F64-A039-08C740546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2844FF-2E76-4A01-92A7-7B303A294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9F57F9-2081-4F21-B5F3-EE872C672D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87D5B6-CE65-4642-B959-CB7F568263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D0DB598-41A3-4754-984D-15546A6A2D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CC34E7D-CFC7-401E-97AD-F4FD2858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E8B2F-A69A-48B1-95A8-C7E85A1E5D4C}" type="datetime1">
              <a:rPr lang="de-AT" smtClean="0"/>
              <a:t>19.01.2021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7E02D93-0216-4AFC-86F9-78B102D3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95C20FB-84F4-449C-AB4E-57F16DD12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765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13D566-3CAA-40AC-B047-89D61AAE0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B1E8F48-B97B-4E99-AFBF-A8F9AECA6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B06D-9DF7-4373-9BBB-1266FB35E642}" type="datetime1">
              <a:rPr lang="de-AT" smtClean="0"/>
              <a:t>19.01.2021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A06B983-3054-4FF4-BF2D-6B4BBF5B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CDB5C2B-40E2-4C5F-8B4A-28504FF5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7383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5A71C18-9BB6-4A33-971E-0173A7449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D6D90-23FC-4284-BCC5-28B06550354E}" type="datetime1">
              <a:rPr lang="de-AT" smtClean="0"/>
              <a:t>19.01.2021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5825A6F-3ACE-43A8-BFF8-BC07EF78F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19745F-EEA1-4AD1-8C57-871BAC72F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41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5897-66C4-4D3E-AAFD-5318625E6AF6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55461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3CF55B-9213-4208-BA76-5F5C1D9F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F7B6BB-DCDC-4708-8C4E-EF2BB863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8219B8-1F1A-4725-9DF4-DA17E2442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142B0B-C491-4277-A00D-5F27128A3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0B6C-AE0A-456E-93E3-77E214E3E31F}" type="datetime1">
              <a:rPr lang="de-AT" smtClean="0"/>
              <a:t>19.01.2021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FFF2EE-C731-4B52-9BDA-F5E6808F8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574DABF-48CA-445E-9618-B40D9A58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606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B3AB61-B2E5-474C-A9EA-54083E61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A64D02B-6390-4324-B02A-324443182A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D395A1-1FF9-4542-9EB3-C8701FF7D9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867A6F3-B5C2-41BB-A0FE-D30DE8DB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0CD1-9326-4633-992D-9FBB6B74DE40}" type="datetime1">
              <a:rPr lang="de-AT" smtClean="0"/>
              <a:t>19.01.2021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1D844D-71D2-492F-A5C9-9A5075040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BCF42D-1668-46FA-8F62-D0946C4AC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4466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C9063-1D77-4ACD-8AA9-522DFF829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32E9543-FF4A-4D66-B269-C556F4DEAA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6BA8B6D-FEDA-411F-808B-0E99F2D1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5C3EB-4F81-4B00-BD93-B130FF16BCE6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BB85D1-20EA-4F0E-B3C2-2C6BAE7AA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B8942F-0E46-4E17-A17A-10545824A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251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E5A28D1-2A33-449A-9419-0507774DBE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725D01-4579-4E3C-9DC2-986156907C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C0B115-3AB2-4A79-A91E-F7FDC01E3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3B962-544B-466E-B395-9CBA5AA819CD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2542E7-E57C-464F-8E25-459245BE6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B50565-5F80-48D2-9CA3-319111E9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676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B0DDE-1421-42A9-88EB-A469231FBEEC}" type="datetime1">
              <a:rPr lang="de-AT" smtClean="0"/>
              <a:t>19.01.2021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303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E8B2F-A69A-48B1-95A8-C7E85A1E5D4C}" type="datetime1">
              <a:rPr lang="de-AT" smtClean="0"/>
              <a:t>19.01.2021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3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B06D-9DF7-4373-9BBB-1266FB35E642}" type="datetime1">
              <a:rPr lang="de-AT" smtClean="0"/>
              <a:t>19.01.2021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078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D6D90-23FC-4284-BCC5-28B06550354E}" type="datetime1">
              <a:rPr lang="de-AT" smtClean="0"/>
              <a:t>19.01.2021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424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FBA0B6C-AE0A-456E-93E3-77E214E3E31F}" type="datetime1">
              <a:rPr lang="de-AT" smtClean="0"/>
              <a:t>19.01.2021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763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0CD1-9326-4633-992D-9FBB6B74DE40}" type="datetime1">
              <a:rPr lang="de-AT" smtClean="0"/>
              <a:t>19.01.2021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44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D5CD251-C8E4-4B31-A115-3BC46E4072AC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047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9BFA86D-F018-434A-90F6-2B7AFBFB7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321419-B778-4D32-A3DC-8F7AEE715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A2B8C0-B88A-4906-9C9E-6874646958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CD251-C8E4-4B31-A115-3BC46E4072AC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AC283B-2494-4300-9C89-A04122CA3B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997C51-2A59-43E5-AEDA-487FD555B4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89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9BFA86D-F018-434A-90F6-2B7AFBFB7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321419-B778-4D32-A3DC-8F7AEE715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A2B8C0-B88A-4906-9C9E-6874646958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CD251-C8E4-4B31-A115-3BC46E4072AC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AC283B-2494-4300-9C89-A04122CA3B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997C51-2A59-43E5-AEDA-487FD555B4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E42DB-6F9C-41D9-9C3C-54BE46FFA1C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134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kaggle.com/shuyangli94/food-com-recipes-and-user-interactions?select=RAW_recipes.csv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C23403-B7A4-4100-B2CF-5FB1BD2E91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5405" y="701802"/>
            <a:ext cx="10058400" cy="3566160"/>
          </a:xfrm>
        </p:spPr>
        <p:txBody>
          <a:bodyPr/>
          <a:lstStyle/>
          <a:p>
            <a:r>
              <a:rPr lang="en-US" dirty="0"/>
              <a:t>Cooking Mining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53E55CD-754C-4E0B-B74B-4D139A35FD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Sophie Kaltenleithner, Simone Sandler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4C96F0B-89F5-45AD-8622-4B8F727589B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318" y="987749"/>
            <a:ext cx="2555437" cy="2555437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B74B5428-E278-41E1-909A-6C9FAA3F6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01"/>
          <a:stretch/>
        </p:blipFill>
        <p:spPr>
          <a:xfrm>
            <a:off x="-1345495" y="-485173"/>
            <a:ext cx="8302367" cy="4028359"/>
          </a:xfrm>
          <a:prstGeom prst="ellipse">
            <a:avLst/>
          </a:prstGeom>
          <a:ln>
            <a:noFill/>
          </a:ln>
          <a:effectLst>
            <a:softEdge rad="673100"/>
          </a:effectLst>
        </p:spPr>
      </p:pic>
    </p:spTree>
    <p:extLst>
      <p:ext uri="{BB962C8B-B14F-4D97-AF65-F5344CB8AC3E}">
        <p14:creationId xmlns:p14="http://schemas.microsoft.com/office/powerpoint/2010/main" val="370884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27B76C-63BF-4970-BEB0-EEBBE5B84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“Schnitzel” – Ingredient &amp; Action Process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3F2D43-AD16-41D3-9853-A5AA9389B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28C61F-4A71-4434-A16C-0E3829F3E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10</a:t>
            </a:fld>
            <a:endParaRPr lang="en-US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4B6D5463-A800-45D6-A3A7-E502A8D5A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5039" y="2031842"/>
            <a:ext cx="4229548" cy="402272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5B563647-A6A9-46C6-804C-B5F3030F91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4" b="1094"/>
          <a:stretch/>
        </p:blipFill>
        <p:spPr>
          <a:xfrm>
            <a:off x="1294130" y="1784350"/>
            <a:ext cx="3713797" cy="452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308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27B76C-63BF-4970-BEB0-EEBBE5B84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“Schnitzel” – Statistics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F0C3148-EB49-4818-ABBB-2EA9C741C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161" y="2038350"/>
            <a:ext cx="3822807" cy="402272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3F2D43-AD16-41D3-9853-A5AA9389B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28C61F-4A71-4434-A16C-0E3829F3E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11</a:t>
            </a:fld>
            <a:endParaRPr lang="en-US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C6E0518-E6C2-496C-9F5C-377B7F8E0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173" y="2038350"/>
            <a:ext cx="3841653" cy="40227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D977550-D7A1-4144-AFB6-2F894A554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5684" y="2038350"/>
            <a:ext cx="3828155" cy="402272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5E912531-53D4-418C-95E5-02D5225B7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6445" y="109669"/>
            <a:ext cx="2208025" cy="152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87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27B76C-63BF-4970-BEB0-EEBBE5B84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“Schnitzel” - Dotted Chart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3F2D43-AD16-41D3-9853-A5AA9389B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28C61F-4A71-4434-A16C-0E3829F3E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12</a:t>
            </a:fld>
            <a:endParaRPr lang="en-US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CE5D37F-D432-41B6-A6AC-C592D9D32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1857080"/>
            <a:ext cx="8579870" cy="431988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792B56F2-8771-4257-8485-8372DB727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794" y="1857080"/>
            <a:ext cx="4599752" cy="222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323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27B76C-63BF-4970-BEB0-EEBBE5B84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“Schnitzel” - Dotted Chart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3F2D43-AD16-41D3-9853-A5AA9389B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28C61F-4A71-4434-A16C-0E3829F3E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13</a:t>
            </a:fld>
            <a:endParaRPr lang="en-US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26DDFF0-D2D5-4E12-9175-EBEBD2C7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75D1478-6326-4602-9361-DAA3559BA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24" y="1845733"/>
            <a:ext cx="6852107" cy="4023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984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31AF623C-FBB3-4F8C-840A-44B87E39D5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05" r="6257"/>
          <a:stretch/>
        </p:blipFill>
        <p:spPr>
          <a:xfrm>
            <a:off x="-1" y="-327430"/>
            <a:ext cx="12192001" cy="66727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E3A7F3A-4EDF-41D8-8E94-605034985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12683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en-US" sz="11500" b="1" dirty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Quiz Time!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FC08EF-5E7D-4A83-85A0-19BC743DCB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C4B18B-D7EE-418A-80DC-1A0337D41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5897-66C4-4D3E-AAFD-5318625E6AF6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9111949-CB4A-484D-992D-D19944940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38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7522C49-EB39-442F-8059-DF374EE40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3739" y="102363"/>
            <a:ext cx="6177202" cy="612476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32C347-F5D0-4D49-8C36-8A6A6A6C6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9FB011-199F-4F04-B2D9-17DCC8094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15</a:t>
            </a:fld>
            <a:endParaRPr lang="en-US"/>
          </a:p>
        </p:txBody>
      </p:sp>
      <p:pic>
        <p:nvPicPr>
          <p:cNvPr id="9" name="Grafik 8" descr="Ein Bild, das Essen, Schüssel, Gericht, Mahlzeit enthält.&#10;&#10;Automatisch generierte Beschreibung">
            <a:extLst>
              <a:ext uri="{FF2B5EF4-FFF2-40B4-BE49-F238E27FC236}">
                <a16:creationId xmlns:a16="http://schemas.microsoft.com/office/drawing/2014/main" id="{14C7BF58-0ED6-4A2D-A4CE-00FF33D478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3"/>
          <a:stretch/>
        </p:blipFill>
        <p:spPr>
          <a:xfrm>
            <a:off x="3659726" y="1830278"/>
            <a:ext cx="4703976" cy="319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1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AF5CEBE-F870-4A2B-A278-9F6B9449F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193" y="286603"/>
            <a:ext cx="7289039" cy="5978767"/>
          </a:xfrm>
          <a:prstGeom prst="rect">
            <a:avLst/>
          </a:prstGeom>
        </p:spPr>
      </p:pic>
      <p:pic>
        <p:nvPicPr>
          <p:cNvPr id="12" name="Inhaltsplatzhalter 11" descr="Ein Bild, das Essen enthält.&#10;&#10;Automatisch generierte Beschreibung">
            <a:extLst>
              <a:ext uri="{FF2B5EF4-FFF2-40B4-BE49-F238E27FC236}">
                <a16:creationId xmlns:a16="http://schemas.microsoft.com/office/drawing/2014/main" id="{F024418D-8364-45CD-ABBD-245E335BD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3"/>
          <a:stretch/>
        </p:blipFill>
        <p:spPr>
          <a:xfrm>
            <a:off x="2865749" y="1817101"/>
            <a:ext cx="5140840" cy="3030318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32C347-F5D0-4D49-8C36-8A6A6A6C6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9FB011-199F-4F04-B2D9-17DCC8094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06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AA6A6879-11F1-4EED-B32A-F4082641B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415" y="0"/>
            <a:ext cx="6278251" cy="6097659"/>
          </a:xfrm>
          <a:prstGeom prst="rect">
            <a:avLst/>
          </a:prstGeom>
        </p:spPr>
      </p:pic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96EFAD3B-44F6-4B98-8155-A1CCA07404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69551" y="1257200"/>
            <a:ext cx="4022725" cy="402272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32C347-F5D0-4D49-8C36-8A6A6A6C6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9FB011-199F-4F04-B2D9-17DCC8094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323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0BF1B3-51DF-48CE-9A6A-F706CC92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AA9375-C430-4FD7-BE86-356097E5B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Filter recipes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Tag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Max results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0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CSV-</a:t>
            </a:r>
            <a:r>
              <a:rPr lang="en-US" dirty="0" err="1"/>
              <a:t>Eventlog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sz="10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General process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 “fancy” extras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When are which ingredients used?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When are which actions executed?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General statistics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DFF18B-43B4-41D7-A237-BBA565AE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64C00DE-B60D-4FF3-BD2B-5F3EFB808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76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FA2081-D878-4CD7-9FD2-9CC8FB60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FA9F3E-B2E7-466E-80E1-17F2C91BD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Big variety of activities and </a:t>
            </a:r>
            <a:r>
              <a:rPr lang="en-US" sz="2400" dirty="0" err="1"/>
              <a:t>and</a:t>
            </a:r>
            <a:r>
              <a:rPr lang="en-US" sz="2400" dirty="0"/>
              <a:t> ingredients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Cluttered dotted charts</a:t>
            </a:r>
          </a:p>
          <a:p>
            <a:pPr marL="201168" lvl="1" indent="0"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Possible Solution: Use of taxonomy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Apple	</a:t>
            </a:r>
            <a:r>
              <a:rPr lang="en-US" sz="2000" dirty="0">
                <a:sym typeface="Wingdings" panose="05000000000000000000" pitchFamily="2" charset="2"/>
              </a:rPr>
              <a:t> Fruit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Pear 		 Fruit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Slice 		</a:t>
            </a:r>
            <a:r>
              <a:rPr lang="en-US" sz="2000" dirty="0">
                <a:sym typeface="Wingdings" panose="05000000000000000000" pitchFamily="2" charset="2"/>
              </a:rPr>
              <a:t> Cut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Cut 		 Cut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28E3D7-2E35-4634-BC05-B8CDEAE2B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E46EBC-AEF8-466A-BD0B-7C6106517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71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1A1817-5E0F-4346-8B51-1ADB7F533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		    Methods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E7BEC1-B9D0-40BC-9FE7-50AE20AD1F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Is it possible to represent recipes as processes?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What are the possible activities?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What are the key activities in some recipe type?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DC977CF-440F-4CDC-8402-6E822470E7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Natural language processing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Python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TreeTagger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NLTK</a:t>
            </a:r>
          </a:p>
          <a:p>
            <a:pPr marL="201168" lvl="1" indent="0"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Analysis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Disco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BupaR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ProM</a:t>
            </a:r>
            <a:endParaRPr lang="en-US" sz="2000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0BCD74-EABF-4235-B12F-9BA39136B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E190DD4-D0DD-4838-B7F8-1BFCDE843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55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31AF623C-FBB3-4F8C-840A-44B87E39D5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05" r="6257"/>
          <a:stretch/>
        </p:blipFill>
        <p:spPr>
          <a:xfrm>
            <a:off x="-1" y="-327430"/>
            <a:ext cx="12192001" cy="667274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E3A7F3A-4EDF-41D8-8E94-605034985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691" y="33090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en-US" sz="11500" b="1" dirty="0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FC08EF-5E7D-4A83-85A0-19BC743DCB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C4B18B-D7EE-418A-80DC-1A0337D41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5897-66C4-4D3E-AAFD-5318625E6AF6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9111949-CB4A-484D-992D-D19944940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9CB33-37ED-4163-8BB9-46616BA3A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C2590B-0D3B-43CC-9A3D-B47372414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Kaggle: </a:t>
            </a:r>
            <a:r>
              <a:rPr lang="en-US" sz="2400" dirty="0">
                <a:hlinkClick r:id="rId2"/>
              </a:rPr>
              <a:t>Food.com Recipes and Interactions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Name: 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Tags: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01168" lvl="1" indent="0">
              <a:buNone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Total preparation time (minutes):</a:t>
            </a:r>
            <a:endParaRPr lang="en-US" sz="1600" dirty="0"/>
          </a:p>
          <a:p>
            <a:pPr lvl="2">
              <a:buFont typeface="Arial" panose="020B0604020202020204" pitchFamily="34" charset="0"/>
              <a:buChar char="•"/>
            </a:pPr>
            <a:endParaRPr lang="en-US" sz="1600" dirty="0"/>
          </a:p>
          <a:p>
            <a:pPr lvl="2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B8B247-73BB-414E-8B4C-BE4F66367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83914-1B8A-449E-B480-BCD45B478D73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190AF68-1C27-429D-B67C-A82BFDB9C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3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1746B95-4328-468C-B0FA-F01B765B9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473" y="3429000"/>
            <a:ext cx="1506078" cy="1636662"/>
          </a:xfrm>
          <a:prstGeom prst="rect">
            <a:avLst/>
          </a:prstGeom>
        </p:spPr>
      </p:pic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6F7552D2-E836-4DDB-A859-7802485C0411}"/>
              </a:ext>
            </a:extLst>
          </p:cNvPr>
          <p:cNvGrpSpPr/>
          <p:nvPr/>
        </p:nvGrpSpPr>
        <p:grpSpPr>
          <a:xfrm>
            <a:off x="6689100" y="2090738"/>
            <a:ext cx="5204306" cy="3691334"/>
            <a:chOff x="6454294" y="1966913"/>
            <a:chExt cx="5204306" cy="3691334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2326B898-4036-4CF3-9A81-87ED0858C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54294" y="1966913"/>
              <a:ext cx="5023331" cy="3691334"/>
            </a:xfrm>
            <a:prstGeom prst="rect">
              <a:avLst/>
            </a:prstGeom>
          </p:spPr>
        </p:pic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9F10349-7997-4EFA-9748-9F16F1E33D43}"/>
                </a:ext>
              </a:extLst>
            </p:cNvPr>
            <p:cNvSpPr/>
            <p:nvPr/>
          </p:nvSpPr>
          <p:spPr>
            <a:xfrm>
              <a:off x="10138410" y="2564130"/>
              <a:ext cx="1520190" cy="11201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Grafik 18">
            <a:extLst>
              <a:ext uri="{FF2B5EF4-FFF2-40B4-BE49-F238E27FC236}">
                <a16:creationId xmlns:a16="http://schemas.microsoft.com/office/drawing/2014/main" id="{4DBCAF91-A021-44D3-8A26-0D58B377D3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555" y="2581275"/>
            <a:ext cx="4363668" cy="376863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152C6A15-765F-4015-A0E6-B76355D075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5219" y="5432669"/>
            <a:ext cx="379916" cy="39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44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9CB33-37ED-4163-8BB9-46616BA3A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C2590B-0D3B-43CC-9A3D-B47372414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Ingredients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Preparation Steps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Plain text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 order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sz="1600" dirty="0"/>
          </a:p>
          <a:p>
            <a:pPr lvl="2">
              <a:buFont typeface="Arial" panose="020B0604020202020204" pitchFamily="34" charset="0"/>
              <a:buChar char="•"/>
            </a:pPr>
            <a:endParaRPr lang="en-US" sz="1600" dirty="0"/>
          </a:p>
          <a:p>
            <a:pPr lvl="2">
              <a:buFont typeface="Arial" panose="020B0604020202020204" pitchFamily="34" charset="0"/>
              <a:buChar char="•"/>
            </a:pPr>
            <a:endParaRPr lang="en-US" sz="1600" dirty="0"/>
          </a:p>
          <a:p>
            <a:pPr lvl="2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B8B247-73BB-414E-8B4C-BE4F66367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83914-1B8A-449E-B480-BCD45B478D73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190AF68-1C27-429D-B67C-A82BFDB9C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4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DDF9512-3806-4FCA-AF19-A17160F55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78" b="62732"/>
          <a:stretch/>
        </p:blipFill>
        <p:spPr>
          <a:xfrm>
            <a:off x="1097280" y="5021906"/>
            <a:ext cx="10311323" cy="52254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7078EF7-A88D-484F-8D76-89BBF0B58B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2672"/>
          <a:stretch/>
        </p:blipFill>
        <p:spPr>
          <a:xfrm>
            <a:off x="1192530" y="2661969"/>
            <a:ext cx="1854220" cy="76703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3BE9B85-46B6-406B-BAC2-1DC9A555B0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6125"/>
          <a:stretch/>
        </p:blipFill>
        <p:spPr>
          <a:xfrm>
            <a:off x="6559174" y="2113804"/>
            <a:ext cx="3997296" cy="2317411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143908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880164-CA65-44AA-B4A3-8546B65DD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Preprocessing: Ingredients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EC9311-E72A-42A1-BDD1-1D96B4654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12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Two words: 				“chopped </a:t>
            </a:r>
            <a:r>
              <a:rPr lang="en-US" sz="2000" b="1" dirty="0"/>
              <a:t>onions</a:t>
            </a:r>
            <a:r>
              <a:rPr lang="en-US" sz="2000" dirty="0"/>
              <a:t>”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Only one in preparation step: 		“cook the </a:t>
            </a:r>
            <a:r>
              <a:rPr lang="en-US" sz="2000" b="1" dirty="0"/>
              <a:t>onions</a:t>
            </a:r>
            <a:r>
              <a:rPr lang="en-US" sz="2000" dirty="0"/>
              <a:t> in a little oil”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Split ingredient: 			“chopped”, “onions”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Nouns:				</a:t>
            </a:r>
            <a:r>
              <a:rPr lang="en-US" sz="2000" strike="sngStrike" dirty="0"/>
              <a:t>“chopped”</a:t>
            </a:r>
            <a:r>
              <a:rPr lang="en-US" sz="2000" dirty="0"/>
              <a:t>, “onions”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NN0 (neutral)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NN1 (singular),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NN2 (plural)	</a:t>
            </a:r>
          </a:p>
          <a:p>
            <a:pPr marL="384048" lvl="2" indent="0">
              <a:buNone/>
            </a:pPr>
            <a:endParaRPr 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Stemming: 				“onions” </a:t>
            </a:r>
            <a:r>
              <a:rPr lang="en-US" sz="2000" dirty="0">
                <a:sym typeface="Wingdings" panose="05000000000000000000" pitchFamily="2" charset="2"/>
              </a:rPr>
              <a:t> “onion”</a:t>
            </a:r>
            <a:r>
              <a:rPr lang="en-US" sz="2000" dirty="0"/>
              <a:t>					</a:t>
            </a:r>
            <a:endParaRPr lang="en-US" sz="1200" dirty="0"/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28ADE0-2C16-4E8A-A65B-48CC3E935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3E4683-543F-4507-BC3B-C8BCE91D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5</a:t>
            </a:fld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10701E4-94D0-4CB6-B88B-DE9F605E2AD0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time-to-make</a:t>
            </a:r>
          </a:p>
        </p:txBody>
      </p:sp>
    </p:spTree>
    <p:extLst>
      <p:ext uri="{BB962C8B-B14F-4D97-AF65-F5344CB8AC3E}">
        <p14:creationId xmlns:p14="http://schemas.microsoft.com/office/powerpoint/2010/main" val="178836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880164-CA65-44AA-B4A3-8546B65DD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Preprocessing: Steps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EC9311-E72A-42A1-BDD1-1D96B4654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12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100" dirty="0"/>
              <a:t>Find ingredients: 	“whisking </a:t>
            </a:r>
            <a:r>
              <a:rPr lang="en-US" sz="2100" b="1" dirty="0"/>
              <a:t>eggs</a:t>
            </a:r>
            <a:r>
              <a:rPr lang="en-US" sz="2100" dirty="0"/>
              <a:t> and </a:t>
            </a:r>
            <a:r>
              <a:rPr lang="en-US" sz="2100" b="1" dirty="0"/>
              <a:t>milk</a:t>
            </a:r>
            <a:r>
              <a:rPr lang="en-US" sz="2100" dirty="0"/>
              <a:t> in a bowl”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Tag other words:	“whisking (VVG) eggs and (CJC) milk in (PRP) a (AT0) bowl (NN1)”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Extract actions (</a:t>
            </a:r>
            <a:r>
              <a:rPr lang="en-US" sz="2000" dirty="0" err="1"/>
              <a:t>VVx</a:t>
            </a:r>
            <a:r>
              <a:rPr lang="en-US" sz="2000" dirty="0"/>
              <a:t>): 	“whisking”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Stemming: 		“whisking” </a:t>
            </a:r>
            <a:r>
              <a:rPr lang="en-US" sz="2000" dirty="0">
                <a:sym typeface="Wingdings" panose="05000000000000000000" pitchFamily="2" charset="2"/>
              </a:rPr>
              <a:t> “whisk”</a:t>
            </a:r>
            <a:r>
              <a:rPr lang="en-US" sz="2000" dirty="0"/>
              <a:t>					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Events:		[“whisk”, “egg”], [“whisk”, “milk”]		 </a:t>
            </a:r>
            <a:endParaRPr lang="en-US" sz="2000" strike="sngStrike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Action and ingredient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Same timestamp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28ADE0-2C16-4E8A-A65B-48CC3E935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3E4683-543F-4507-BC3B-C8BCE91D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41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880164-CA65-44AA-B4A3-8546B65DD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Preprocessing: Other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EC9311-E72A-42A1-BDD1-1D96B4654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2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100" dirty="0"/>
              <a:t>Time: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dirty="0"/>
              <a:t>Total time: 	55 min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dirty="0"/>
              <a:t>Total steps: 	10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dirty="0"/>
              <a:t>Every step:  	5.5 min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dirty="0"/>
              <a:t>Remove when &gt; 24h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sz="21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100" dirty="0"/>
              <a:t>Filtering: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dirty="0"/>
              <a:t>Tags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dirty="0"/>
              <a:t>Recipe Name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dirty="0"/>
              <a:t>Max results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28ADE0-2C16-4E8A-A65B-48CC3E935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3E4683-543F-4507-BC3B-C8BCE91D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7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AD317D5-DD4E-4299-8930-6BC4856B8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655" y="3429000"/>
            <a:ext cx="7058025" cy="2019659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56449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27B76C-63BF-4970-BEB0-EEBBE5B84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Filter: Tag – “Mexican”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ECE7A1-9B2C-4324-97E5-77EB5E464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3F2D43-AD16-41D3-9853-A5AA9389B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28C61F-4A71-4434-A16C-0E3829F3E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8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23A95DA-2990-4D16-BBAF-2E608D1FB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9" y="2134321"/>
            <a:ext cx="10980421" cy="384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7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27B76C-63BF-4970-BEB0-EEBBE5B84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Filter: Name – “Schnitzel”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ECE7A1-9B2C-4324-97E5-77EB5E464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3F2D43-AD16-41D3-9853-A5AA9389B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6869-18D5-4793-9A5A-11126E0A7C78}" type="datetime1">
              <a:rPr lang="de-AT" smtClean="0"/>
              <a:t>19.01.2021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28C61F-4A71-4434-A16C-0E3829F3E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E42DB-6F9C-41D9-9C3C-54BE46FFA1C1}" type="slidenum">
              <a:rPr lang="en-US" smtClean="0"/>
              <a:t>9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EC194BC-C6FD-4B76-BB4D-DCB77213B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492" y="1845734"/>
            <a:ext cx="6096458" cy="448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90013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448</Words>
  <Application>Microsoft Office PowerPoint</Application>
  <PresentationFormat>Breitbild</PresentationFormat>
  <Paragraphs>165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Rückblick</vt:lpstr>
      <vt:lpstr>Office</vt:lpstr>
      <vt:lpstr>1_Office</vt:lpstr>
      <vt:lpstr>Cooking Mining</vt:lpstr>
      <vt:lpstr>Motivation       Methods</vt:lpstr>
      <vt:lpstr>Dataset</vt:lpstr>
      <vt:lpstr>Dataset</vt:lpstr>
      <vt:lpstr>Preprocessing: Ingredients</vt:lpstr>
      <vt:lpstr>Preprocessing: Steps</vt:lpstr>
      <vt:lpstr>Preprocessing: Other</vt:lpstr>
      <vt:lpstr>Filter: Tag – “Mexican”</vt:lpstr>
      <vt:lpstr>Filter: Name – “Schnitzel”</vt:lpstr>
      <vt:lpstr>“Schnitzel” – Ingredient &amp; Action Process</vt:lpstr>
      <vt:lpstr>“Schnitzel” – Statistics</vt:lpstr>
      <vt:lpstr>“Schnitzel” - Dotted Chart</vt:lpstr>
      <vt:lpstr>“Schnitzel” - Dotted Chart</vt:lpstr>
      <vt:lpstr>Quiz Time!</vt:lpstr>
      <vt:lpstr>PowerPoint-Präsentation</vt:lpstr>
      <vt:lpstr>PowerPoint-Präsentation</vt:lpstr>
      <vt:lpstr>PowerPoint-Präsentation</vt:lpstr>
      <vt:lpstr>Results</vt:lpstr>
      <vt:lpstr>Problem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Sophie Kaltenleithner</dc:creator>
  <cp:lastModifiedBy>Simone</cp:lastModifiedBy>
  <cp:revision>51</cp:revision>
  <dcterms:created xsi:type="dcterms:W3CDTF">2021-01-18T11:09:37Z</dcterms:created>
  <dcterms:modified xsi:type="dcterms:W3CDTF">2021-01-19T12:37:11Z</dcterms:modified>
</cp:coreProperties>
</file>

<file path=docProps/thumbnail.jpeg>
</file>